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1" r:id="rId3"/>
    <p:sldId id="257" r:id="rId4"/>
    <p:sldId id="263" r:id="rId5"/>
    <p:sldId id="256" r:id="rId6"/>
    <p:sldId id="272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F7A8E-5AF0-4D45-90B6-54AF4EEAECF4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C1395-5880-4A2F-BB0A-79FD43BC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918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F7A8E-5AF0-4D45-90B6-54AF4EEAECF4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C1395-5880-4A2F-BB0A-79FD43BC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86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F7A8E-5AF0-4D45-90B6-54AF4EEAECF4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C1395-5880-4A2F-BB0A-79FD43BC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288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F7A8E-5AF0-4D45-90B6-54AF4EEAECF4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C1395-5880-4A2F-BB0A-79FD43BC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728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F7A8E-5AF0-4D45-90B6-54AF4EEAECF4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C1395-5880-4A2F-BB0A-79FD43BC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07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F7A8E-5AF0-4D45-90B6-54AF4EEAECF4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C1395-5880-4A2F-BB0A-79FD43BC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837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F7A8E-5AF0-4D45-90B6-54AF4EEAECF4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C1395-5880-4A2F-BB0A-79FD43BC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137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F7A8E-5AF0-4D45-90B6-54AF4EEAECF4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C1395-5880-4A2F-BB0A-79FD43BC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998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F7A8E-5AF0-4D45-90B6-54AF4EEAECF4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C1395-5880-4A2F-BB0A-79FD43BC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508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F7A8E-5AF0-4D45-90B6-54AF4EEAECF4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C1395-5880-4A2F-BB0A-79FD43BC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495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F7A8E-5AF0-4D45-90B6-54AF4EEAECF4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C1395-5880-4A2F-BB0A-79FD43BC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496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F7A8E-5AF0-4D45-90B6-54AF4EEAECF4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C1395-5880-4A2F-BB0A-79FD43BC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31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DDE4BB1-306B-4897-B052-CAE0468B7E47}"/>
              </a:ext>
            </a:extLst>
          </p:cNvPr>
          <p:cNvSpPr txBox="1">
            <a:spLocks/>
          </p:cNvSpPr>
          <p:nvPr/>
        </p:nvSpPr>
        <p:spPr>
          <a:xfrm>
            <a:off x="160742" y="0"/>
            <a:ext cx="8680847" cy="1084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ru-RU" sz="2400" dirty="0"/>
              <a:t>Industrial Acoustics</a:t>
            </a:r>
          </a:p>
          <a:p>
            <a:pPr algn="ctr"/>
            <a:r>
              <a:rPr lang="en-US" altLang="ru-RU" sz="2400" dirty="0"/>
              <a:t>Leading Lecturers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7FACE3-C14D-47B2-8721-EB66FBB58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74" y="1028524"/>
            <a:ext cx="3846387" cy="28083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5D88AA-153A-429E-A728-A4EF25DBC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53" y="1025471"/>
            <a:ext cx="4217049" cy="2811366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0918CA42-A096-42B0-A744-61D43CC11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118" y="3862950"/>
            <a:ext cx="4219684" cy="281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346BD4-7558-441C-905D-8A14904FE4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7"/>
          <a:stretch/>
        </p:blipFill>
        <p:spPr>
          <a:xfrm>
            <a:off x="534473" y="3862949"/>
            <a:ext cx="3846387" cy="281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50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F43554D9-C7A9-4CE2-A2E0-4D8026058E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763" y="94593"/>
            <a:ext cx="8680847" cy="1084163"/>
          </a:xfrm>
        </p:spPr>
        <p:txBody>
          <a:bodyPr>
            <a:normAutofit fontScale="90000"/>
          </a:bodyPr>
          <a:lstStyle/>
          <a:p>
            <a:br>
              <a:rPr lang="ru-RU" altLang="ru-RU" sz="2400" dirty="0"/>
            </a:br>
            <a:r>
              <a:rPr lang="en-US" altLang="ru-RU" sz="2400" dirty="0"/>
              <a:t>Industrial Acoustics</a:t>
            </a:r>
            <a:br>
              <a:rPr lang="en-US" altLang="ru-RU" sz="2400" dirty="0"/>
            </a:br>
            <a:r>
              <a:rPr lang="en-US" altLang="ru-RU" sz="2400" dirty="0"/>
              <a:t>Annual</a:t>
            </a:r>
            <a:r>
              <a:rPr lang="ru-RU" altLang="ru-RU" sz="2400" dirty="0"/>
              <a:t> </a:t>
            </a:r>
            <a:r>
              <a:rPr lang="en-US" sz="2700" dirty="0"/>
              <a:t>Conference of young scientists and specialists</a:t>
            </a:r>
            <a:br>
              <a:rPr lang="en-US" sz="2700" dirty="0"/>
            </a:br>
            <a:r>
              <a:rPr lang="ru-RU" altLang="ru-RU" sz="2400" dirty="0"/>
              <a:t>«</a:t>
            </a:r>
            <a:r>
              <a:rPr lang="en-US" altLang="ru-RU" sz="2400" dirty="0"/>
              <a:t>Environmental Acoustics</a:t>
            </a:r>
            <a:r>
              <a:rPr lang="ru-RU" altLang="ru-RU" sz="2400" dirty="0"/>
              <a:t>» </a:t>
            </a:r>
          </a:p>
        </p:txBody>
      </p:sp>
      <p:pic>
        <p:nvPicPr>
          <p:cNvPr id="15363" name="Рисунок 5">
            <a:extLst>
              <a:ext uri="{FF2B5EF4-FFF2-40B4-BE49-F238E27FC236}">
                <a16:creationId xmlns:a16="http://schemas.microsoft.com/office/drawing/2014/main" id="{1A039751-ED61-4CC1-8370-EB1E3CB12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811" y="4139447"/>
            <a:ext cx="3289191" cy="249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Рисунок 7">
            <a:extLst>
              <a:ext uri="{FF2B5EF4-FFF2-40B4-BE49-F238E27FC236}">
                <a16:creationId xmlns:a16="http://schemas.microsoft.com/office/drawing/2014/main" id="{F53C3908-808E-4A93-888A-317BEA819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379" y="4254740"/>
            <a:ext cx="2712516" cy="228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990B3F-B381-421F-BCAB-09E9DEA0ED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/>
          <a:stretch/>
        </p:blipFill>
        <p:spPr>
          <a:xfrm>
            <a:off x="4643526" y="1352310"/>
            <a:ext cx="3753343" cy="27196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B06ABC0-7E45-42FD-BC2F-05507AE48A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68" y="4139447"/>
            <a:ext cx="3761129" cy="24985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14E3E2B-E538-47FF-9ADA-8918F0D120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" r="1256"/>
          <a:stretch/>
        </p:blipFill>
        <p:spPr>
          <a:xfrm>
            <a:off x="747131" y="1352310"/>
            <a:ext cx="3824869" cy="27196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BD625C-B595-4A4E-834B-2B992486EF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0"/>
          <a:stretch/>
        </p:blipFill>
        <p:spPr>
          <a:xfrm>
            <a:off x="1397267" y="1017204"/>
            <a:ext cx="6649079" cy="392322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DA272F1-98A4-4432-9804-9171D0EECFC6}"/>
              </a:ext>
            </a:extLst>
          </p:cNvPr>
          <p:cNvSpPr txBox="1">
            <a:spLocks/>
          </p:cNvSpPr>
          <p:nvPr/>
        </p:nvSpPr>
        <p:spPr>
          <a:xfrm>
            <a:off x="292763" y="94593"/>
            <a:ext cx="8680847" cy="1084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ru-RU" sz="2400" dirty="0"/>
              <a:t>Industrial Acoustics</a:t>
            </a:r>
            <a:br>
              <a:rPr lang="en-US" altLang="ru-RU" sz="2400" dirty="0"/>
            </a:br>
            <a:r>
              <a:rPr lang="ru-RU" sz="2400" dirty="0"/>
              <a:t>Награждение грантами и дипломами</a:t>
            </a:r>
            <a:br>
              <a:rPr lang="ru-RU" sz="2400" dirty="0"/>
            </a:br>
            <a:r>
              <a:rPr lang="ru-RU" sz="2400" dirty="0"/>
              <a:t>Американского акустического общества </a:t>
            </a:r>
          </a:p>
          <a:p>
            <a:pPr algn="ctr"/>
            <a:endParaRPr lang="ru-RU" alt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D821C7-2DAF-4904-A956-CC0099B9F9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8"/>
          <a:stretch/>
        </p:blipFill>
        <p:spPr>
          <a:xfrm rot="16200000">
            <a:off x="1772624" y="3705166"/>
            <a:ext cx="2573829" cy="33245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A63722-AEFA-404F-BCB0-83BE08C3C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808" y="4080520"/>
            <a:ext cx="3324539" cy="257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01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2E891FF-7B19-475F-AB2F-358823BC1608}"/>
              </a:ext>
            </a:extLst>
          </p:cNvPr>
          <p:cNvSpPr txBox="1">
            <a:spLocks/>
          </p:cNvSpPr>
          <p:nvPr/>
        </p:nvSpPr>
        <p:spPr>
          <a:xfrm>
            <a:off x="231576" y="157656"/>
            <a:ext cx="8680847" cy="750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ru-RU" sz="2400" dirty="0"/>
              <a:t>Industrial Acoustics</a:t>
            </a:r>
            <a:br>
              <a:rPr lang="en-US" altLang="ru-RU" sz="2400" dirty="0"/>
            </a:br>
            <a:r>
              <a:rPr lang="en-US" altLang="ru-RU" sz="2400" dirty="0"/>
              <a:t>Technical Acoustics Laboratory</a:t>
            </a:r>
            <a:endParaRPr lang="ru-RU" altLang="ru-RU" sz="2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A0919B-31A9-4E4D-8BC3-5CD852FDD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" r="5690"/>
          <a:stretch/>
        </p:blipFill>
        <p:spPr>
          <a:xfrm>
            <a:off x="612613" y="908094"/>
            <a:ext cx="3685951" cy="27057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5A8F49-338C-4D76-8660-29649003E7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2487"/>
          <a:stretch/>
        </p:blipFill>
        <p:spPr>
          <a:xfrm>
            <a:off x="4373928" y="908094"/>
            <a:ext cx="4157460" cy="2705779"/>
          </a:xfrm>
          <a:prstGeom prst="rect">
            <a:avLst/>
          </a:prstGeom>
        </p:spPr>
      </p:pic>
      <p:pic>
        <p:nvPicPr>
          <p:cNvPr id="11" name="Рисунок 2">
            <a:extLst>
              <a:ext uri="{FF2B5EF4-FFF2-40B4-BE49-F238E27FC236}">
                <a16:creationId xmlns:a16="http://schemas.microsoft.com/office/drawing/2014/main" id="{103D79E9-0389-4591-AAC4-1EEBA255B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928" y="3673013"/>
            <a:ext cx="4161892" cy="306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7656A7-CAAB-4CE2-BC2A-AFC6883FE8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15" y="3673012"/>
            <a:ext cx="3685950" cy="306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80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8D941C2-D738-46B7-B4DC-63C1979BF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769" y="3733275"/>
            <a:ext cx="3148792" cy="2579374"/>
          </a:xfrm>
          <a:prstGeom prst="rect">
            <a:avLst/>
          </a:prstGeom>
        </p:spPr>
      </p:pic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711AE856-5E9F-44D3-B066-BBBE3511FF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576" y="157656"/>
            <a:ext cx="8680847" cy="750438"/>
          </a:xfrm>
        </p:spPr>
        <p:txBody>
          <a:bodyPr>
            <a:normAutofit/>
          </a:bodyPr>
          <a:lstStyle/>
          <a:p>
            <a:r>
              <a:rPr lang="en-US" altLang="ru-RU" sz="2400" dirty="0"/>
              <a:t>Industrial Acoustics</a:t>
            </a:r>
            <a:br>
              <a:rPr lang="en-US" altLang="ru-RU" sz="2400" dirty="0"/>
            </a:br>
            <a:r>
              <a:rPr lang="en-US" altLang="ru-RU" sz="2400" dirty="0"/>
              <a:t>Muffler Design</a:t>
            </a:r>
            <a:endParaRPr lang="ru-RU" altLang="ru-RU" sz="2400" dirty="0"/>
          </a:p>
        </p:txBody>
      </p:sp>
      <p:pic>
        <p:nvPicPr>
          <p:cNvPr id="1030" name="Picture 6" descr="Похожее изображение">
            <a:extLst>
              <a:ext uri="{FF2B5EF4-FFF2-40B4-BE49-F238E27FC236}">
                <a16:creationId xmlns:a16="http://schemas.microsoft.com/office/drawing/2014/main" id="{DB74CD24-1147-431C-9507-69F2E286D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155" y="1108316"/>
            <a:ext cx="3246018" cy="2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56EF6E0-7D2D-4F85-B4DD-D03368D9E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49" y="1412590"/>
            <a:ext cx="4859034" cy="1187395"/>
          </a:xfrm>
          <a:prstGeom prst="rect">
            <a:avLst/>
          </a:prstGeom>
        </p:spPr>
      </p:pic>
      <p:pic>
        <p:nvPicPr>
          <p:cNvPr id="1032" name="Picture 8" descr="Похожее изображение">
            <a:extLst>
              <a:ext uri="{FF2B5EF4-FFF2-40B4-BE49-F238E27FC236}">
                <a16:creationId xmlns:a16="http://schemas.microsoft.com/office/drawing/2014/main" id="{57476659-5D3B-44DA-83FD-F846A0C5B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59" y="2940506"/>
            <a:ext cx="4390523" cy="329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091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082069B8-18ED-48D1-B1F5-FEE988BE35AF}"/>
              </a:ext>
            </a:extLst>
          </p:cNvPr>
          <p:cNvGrpSpPr/>
          <p:nvPr/>
        </p:nvGrpSpPr>
        <p:grpSpPr>
          <a:xfrm>
            <a:off x="833852" y="1606116"/>
            <a:ext cx="3443336" cy="1822884"/>
            <a:chOff x="5223111" y="3812537"/>
            <a:chExt cx="3443336" cy="1936071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767EC4B-5AAF-480A-810D-C6FDE7229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85" t="7155" r="18986" b="39307"/>
            <a:stretch/>
          </p:blipFill>
          <p:spPr>
            <a:xfrm>
              <a:off x="5223111" y="3812537"/>
              <a:ext cx="3443336" cy="1936071"/>
            </a:xfrm>
            <a:prstGeom prst="rect">
              <a:avLst/>
            </a:prstGeom>
          </p:spPr>
        </p:pic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E08956A7-8402-40BB-87B7-0E7B17638EB8}"/>
                </a:ext>
              </a:extLst>
            </p:cNvPr>
            <p:cNvSpPr/>
            <p:nvPr/>
          </p:nvSpPr>
          <p:spPr>
            <a:xfrm>
              <a:off x="6875562" y="5458032"/>
              <a:ext cx="118912" cy="12751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56F8EF1-EE17-4E23-B1C5-240EFA48EB26}"/>
                </a:ext>
              </a:extLst>
            </p:cNvPr>
            <p:cNvSpPr txBox="1"/>
            <p:nvPr/>
          </p:nvSpPr>
          <p:spPr>
            <a:xfrm>
              <a:off x="6716992" y="5150255"/>
              <a:ext cx="4555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/>
                <a:t>ИШ</a:t>
              </a: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0DCBD5F-8E34-47E0-831E-6D1E99336C0F}"/>
              </a:ext>
            </a:extLst>
          </p:cNvPr>
          <p:cNvGrpSpPr/>
          <p:nvPr/>
        </p:nvGrpSpPr>
        <p:grpSpPr>
          <a:xfrm>
            <a:off x="5423589" y="4341921"/>
            <a:ext cx="3539162" cy="1837018"/>
            <a:chOff x="788503" y="3928319"/>
            <a:chExt cx="3539162" cy="183701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C133CDD-7886-46DA-8808-1F94966A66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85" t="13601" r="18334" b="46490"/>
            <a:stretch/>
          </p:blipFill>
          <p:spPr>
            <a:xfrm>
              <a:off x="788503" y="3928319"/>
              <a:ext cx="3539162" cy="1837018"/>
            </a:xfrm>
            <a:prstGeom prst="rect">
              <a:avLst/>
            </a:prstGeom>
          </p:spPr>
        </p:pic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148C36F9-2F51-42FA-9742-B5F4201C73AB}"/>
                </a:ext>
              </a:extLst>
            </p:cNvPr>
            <p:cNvSpPr/>
            <p:nvPr/>
          </p:nvSpPr>
          <p:spPr>
            <a:xfrm>
              <a:off x="2533202" y="5621220"/>
              <a:ext cx="118912" cy="12751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C85E13D-BF25-4A56-959A-A19E1DAD048F}"/>
                </a:ext>
              </a:extLst>
            </p:cNvPr>
            <p:cNvSpPr txBox="1"/>
            <p:nvPr/>
          </p:nvSpPr>
          <p:spPr>
            <a:xfrm>
              <a:off x="2374632" y="5313443"/>
              <a:ext cx="4555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/>
                <a:t>ИШ</a:t>
              </a:r>
            </a:p>
          </p:txBody>
        </p:sp>
      </p:grp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id="{C0DB3D17-712A-469D-B73C-9F122772F46E}"/>
              </a:ext>
            </a:extLst>
          </p:cNvPr>
          <p:cNvSpPr txBox="1">
            <a:spLocks/>
          </p:cNvSpPr>
          <p:nvPr/>
        </p:nvSpPr>
        <p:spPr>
          <a:xfrm>
            <a:off x="292763" y="94593"/>
            <a:ext cx="8680847" cy="845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ru-RU" sz="2400" dirty="0"/>
              <a:t>Industrial Acoustics</a:t>
            </a:r>
          </a:p>
          <a:p>
            <a:pPr algn="ctr"/>
            <a:r>
              <a:rPr lang="en-US" sz="2400" dirty="0"/>
              <a:t>Noise Barrier Design</a:t>
            </a:r>
            <a:endParaRPr lang="ru-RU" sz="2400" dirty="0"/>
          </a:p>
        </p:txBody>
      </p:sp>
      <p:pic>
        <p:nvPicPr>
          <p:cNvPr id="4098" name="Picture 2" descr="Похожее изображение">
            <a:extLst>
              <a:ext uri="{FF2B5EF4-FFF2-40B4-BE49-F238E27FC236}">
                <a16:creationId xmlns:a16="http://schemas.microsoft.com/office/drawing/2014/main" id="{38FE5B55-1D33-419F-8542-71C77CB1B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03" y="3878566"/>
            <a:ext cx="4913294" cy="276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Похожее изображение">
            <a:extLst>
              <a:ext uri="{FF2B5EF4-FFF2-40B4-BE49-F238E27FC236}">
                <a16:creationId xmlns:a16="http://schemas.microsoft.com/office/drawing/2014/main" id="{86D782CC-96ED-4E8F-BE9C-7FC85B56B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327" y="1168765"/>
            <a:ext cx="4351283" cy="261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5678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1609</TotalTime>
  <Words>49</Words>
  <Application>Microsoft Office PowerPoint</Application>
  <PresentationFormat>Экран (4:3)</PresentationFormat>
  <Paragraphs>10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Презентация PowerPoint</vt:lpstr>
      <vt:lpstr> Industrial Acoustics Annual Conference of young scientists and specialists «Environmental Acoustics» </vt:lpstr>
      <vt:lpstr>Презентация PowerPoint</vt:lpstr>
      <vt:lpstr>Презентация PowerPoint</vt:lpstr>
      <vt:lpstr>Industrial Acoustics Muffler Design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Industrial Acoustics   Участие магистров в проводимой на кафедре ежегодной Всероссийской конференции молодых ученых и специалистов «Акустика среды обитания»</dc:title>
  <dc:creator>МГТУ им Н.Э.Баумана</dc:creator>
  <cp:lastModifiedBy>Aleksei</cp:lastModifiedBy>
  <cp:revision>15</cp:revision>
  <dcterms:created xsi:type="dcterms:W3CDTF">2020-01-15T12:22:05Z</dcterms:created>
  <dcterms:modified xsi:type="dcterms:W3CDTF">2020-01-19T18:12:09Z</dcterms:modified>
</cp:coreProperties>
</file>